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2" r:id="rId3"/>
    <p:sldId id="259" r:id="rId4"/>
    <p:sldId id="265" r:id="rId5"/>
    <p:sldId id="258" r:id="rId6"/>
    <p:sldId id="266" r:id="rId7"/>
    <p:sldId id="260" r:id="rId8"/>
    <p:sldId id="267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44"/>
    <a:srgbClr val="FFFF00"/>
    <a:srgbClr val="000099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86BAB7-AAD9-8814-15B3-5AD93E038B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85832D-7BE3-2EBD-DE43-801C90B395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476077-5526-9ED9-F882-FE9AF04795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0EDCE-9E4C-46CF-8A13-ACF971801B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210941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202184-9A37-6AF7-B61B-7EF0BFD46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4C94F2-A24C-2360-303B-C9FA6F9766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4E339F-A473-D58A-70E4-E102018421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222593-0ECA-4A0C-9A81-17010075FD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990403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4A9243-B585-0826-BAE7-F058040191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DFEAB3-9135-DBAE-5431-7DB8D45F10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6905D9-2C34-498C-1A83-782F04FAE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1C54DA-A395-4086-870C-9EA37AD023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72076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B4C897-C475-7786-3B3E-B7541540D6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43AE2B-89D6-1CFE-F883-8BD5D6A1B7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D6FA27-FD18-6C5D-6046-5E58F0EE75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98536-AACA-445E-A6D5-2A3ED4BB95C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00863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C70295-DA8E-AD04-F14C-45F1BE902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1963D1-76DF-8C92-E4F1-32E00D2FA2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2CCFA3-0DAB-760C-A1DA-792707715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8608B-C234-49CE-ABB0-95F487730D8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104188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33E51EB-7A39-3F16-E4EE-D1FFD59588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2F1C268-F2F3-615A-5675-29CB52A1C7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0386F8C-54E0-26CB-4ED7-074DE51FCD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AB9542-7914-4D94-A254-F407C2329C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49846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39D8ABF1-B60C-BE5A-B65E-139511C041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819AAA9E-6AEE-AFFC-FD67-0905B67D7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DC0B194-4FA8-35E2-C5BB-23A56FD206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EAC071-297D-4756-A136-7687D95F1F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257022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E18672B-E1E3-DB47-BED9-01471AC449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FE809F6-6A5E-EA66-B95F-3A61109986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A232A4C-C9F1-6306-DA25-85DEE3AA69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AA8F02-0626-4619-A8FE-FF0DA16251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485151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384B5AFD-921D-F9A9-5D51-CE604D7FD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B1DE641-6C02-D975-DEE6-531B879AE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4656CA8-E91A-1189-E32F-E4009C425E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400E9-50B8-4A49-93CA-FC369649CE1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92799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2DE3E6D-70D9-48AF-DF9B-DD15D7582A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0CD858B-8271-529A-CDC7-81D9DD042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1158182-258D-9DDB-D7BA-635E340E0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F826A4-293C-4248-A99E-554067D5B61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66247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80C1F80-F3C6-4561-5318-CBA5AEA2C8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D28A247-DA1C-3097-1224-38C794AF5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D6F9AA3-AD3C-E313-95B6-6C16442C6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2991B9-9883-4A5C-AC66-7E6A7B1DD82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6141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BF9D2485-642A-3C9A-8BBC-0F30DD1826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3968A97-53F3-F4D4-20EC-4FACE7F4EF0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E16CE9-165B-2209-02DD-6A1A60ADF8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415EB9-CC35-3D7A-7AE0-E87391055D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33BE04-BFF4-3650-2C95-510A512F3A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49F8DB4-A2A4-46B0-9980-D1B2F51C7B2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44BE3225-A1F7-C00F-75CE-1DC0388C467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66900" y="1952625"/>
            <a:ext cx="8458200" cy="2952750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000" dirty="0">
                <a:cs typeface="Tahoma" panose="020B0604030504040204" pitchFamily="34" charset="0"/>
              </a:rPr>
              <a:t>Verse 1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ahoma" panose="020B0604030504040204" pitchFamily="34" charset="0"/>
              </a:rPr>
              <a:t>My body, soul and spirit,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ahoma" panose="020B0604030504040204" pitchFamily="34" charset="0"/>
              </a:rPr>
              <a:t>Jesus, I give to thee,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ahoma" panose="020B0604030504040204" pitchFamily="34" charset="0"/>
              </a:rPr>
              <a:t>A consecrated offering,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ahoma" panose="020B0604030504040204" pitchFamily="34" charset="0"/>
              </a:rPr>
              <a:t>Thine evermore to be.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BC4BB4E5-F1A8-AF49-DE60-664830BCBA7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05000" y="1705769"/>
            <a:ext cx="8382000" cy="3446462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000" dirty="0">
                <a:cs typeface="Tahoma" panose="020B0604030504040204" pitchFamily="34" charset="0"/>
              </a:rPr>
              <a:t>Chorus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ahoma" panose="020B0604030504040204" pitchFamily="34" charset="0"/>
              </a:rPr>
              <a:t>My all is on the altar,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ahoma" panose="020B0604030504040204" pitchFamily="34" charset="0"/>
              </a:rPr>
              <a:t>I'm waiting for the fire;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ahoma" panose="020B0604030504040204" pitchFamily="34" charset="0"/>
              </a:rPr>
              <a:t>Waiting, waiting, waiting,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ahoma" panose="020B0604030504040204" pitchFamily="34" charset="0"/>
              </a:rPr>
              <a:t>I'm waiting for the fire.</a:t>
            </a:r>
          </a:p>
          <a:p>
            <a:pPr algn="ctr"/>
            <a:endParaRPr lang="en-US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>
            <a:extLst>
              <a:ext uri="{FF2B5EF4-FFF2-40B4-BE49-F238E27FC236}">
                <a16:creationId xmlns:a16="http://schemas.microsoft.com/office/drawing/2014/main" id="{5511CDBD-7F5D-5CAE-B2ED-3635DC30C4D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095500" y="1743869"/>
            <a:ext cx="8001000" cy="3370262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2000" dirty="0">
                <a:solidFill>
                  <a:prstClr val="white"/>
                </a:solidFill>
                <a:ea typeface="+mj-ea"/>
                <a:cs typeface="+mj-cs"/>
              </a:rPr>
              <a:t>Verse 2</a:t>
            </a:r>
            <a:endParaRPr lang="en-AU" altLang="en-US" sz="2000" dirty="0">
              <a:cs typeface="Tahoma" panose="020B0604030504040204" pitchFamily="34" charset="0"/>
            </a:endParaRP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ahoma" panose="020B0604030504040204" pitchFamily="34" charset="0"/>
              </a:rPr>
              <a:t>O Jesus, mighty Saviour,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ahoma" panose="020B0604030504040204" pitchFamily="34" charset="0"/>
              </a:rPr>
              <a:t>I trust in thy great name;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ahoma" panose="020B0604030504040204" pitchFamily="34" charset="0"/>
              </a:rPr>
              <a:t>I look for thy salvation,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ahoma" panose="020B0604030504040204" pitchFamily="34" charset="0"/>
              </a:rPr>
              <a:t>Thy promise now I claim.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588BC309-5733-2D4D-2297-69F051D5347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05000" y="1705769"/>
            <a:ext cx="8382000" cy="3446462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000" dirty="0">
                <a:cs typeface="Tahoma" panose="020B0604030504040204" pitchFamily="34" charset="0"/>
              </a:rPr>
              <a:t>Chorus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ahoma" panose="020B0604030504040204" pitchFamily="34" charset="0"/>
              </a:rPr>
              <a:t>My all is on the altar,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ahoma" panose="020B0604030504040204" pitchFamily="34" charset="0"/>
              </a:rPr>
              <a:t>I'm waiting for the fire;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ahoma" panose="020B0604030504040204" pitchFamily="34" charset="0"/>
              </a:rPr>
              <a:t>Waiting, waiting, waiting,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ahoma" panose="020B0604030504040204" pitchFamily="34" charset="0"/>
              </a:rPr>
              <a:t>I'm waiting for the fire.</a:t>
            </a:r>
          </a:p>
          <a:p>
            <a:pPr algn="ctr"/>
            <a:endParaRPr lang="en-US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>
            <a:extLst>
              <a:ext uri="{FF2B5EF4-FFF2-40B4-BE49-F238E27FC236}">
                <a16:creationId xmlns:a16="http://schemas.microsoft.com/office/drawing/2014/main" id="{F735EA5F-726C-1F07-B864-6F0971BF7E9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095500" y="1779587"/>
            <a:ext cx="8001000" cy="3298825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2000" dirty="0">
                <a:solidFill>
                  <a:prstClr val="white"/>
                </a:solidFill>
                <a:ea typeface="+mj-ea"/>
                <a:cs typeface="+mj-cs"/>
              </a:rPr>
              <a:t>Verse 3</a:t>
            </a:r>
            <a:endParaRPr lang="en-AU" altLang="en-US" sz="2000" dirty="0">
              <a:cs typeface="Tahoma" panose="020B0604030504040204" pitchFamily="34" charset="0"/>
            </a:endParaRP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ahoma" panose="020B0604030504040204" pitchFamily="34" charset="0"/>
              </a:rPr>
              <a:t>O let the fire, descending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ahoma" panose="020B0604030504040204" pitchFamily="34" charset="0"/>
              </a:rPr>
              <a:t>Just now upon my soul,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ahoma" panose="020B0604030504040204" pitchFamily="34" charset="0"/>
              </a:rPr>
              <a:t>Consume my humble offering,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ahoma" panose="020B0604030504040204" pitchFamily="34" charset="0"/>
              </a:rPr>
              <a:t>And cleanse and make me whole!</a:t>
            </a:r>
            <a:r>
              <a:rPr lang="en-AU" altLang="en-US" sz="4400" dirty="0">
                <a:cs typeface="Tahoma" panose="020B0604030504040204" pitchFamily="34" charset="0"/>
              </a:rPr>
              <a:t>	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101CB89F-B111-6512-AFFF-E5A4DCF9E2B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05000" y="1705769"/>
            <a:ext cx="8382000" cy="3446462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000" dirty="0">
                <a:cs typeface="Tahoma" panose="020B0604030504040204" pitchFamily="34" charset="0"/>
              </a:rPr>
              <a:t>Chorus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ahoma" panose="020B0604030504040204" pitchFamily="34" charset="0"/>
              </a:rPr>
              <a:t>My all is on the altar,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ahoma" panose="020B0604030504040204" pitchFamily="34" charset="0"/>
              </a:rPr>
              <a:t>I'm waiting for the fire;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ahoma" panose="020B0604030504040204" pitchFamily="34" charset="0"/>
              </a:rPr>
              <a:t>Waiting, waiting, waiting,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ahoma" panose="020B0604030504040204" pitchFamily="34" charset="0"/>
              </a:rPr>
              <a:t>I'm waiting for the fire.</a:t>
            </a:r>
          </a:p>
          <a:p>
            <a:pPr algn="ctr"/>
            <a:endParaRPr lang="en-US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>
            <a:extLst>
              <a:ext uri="{FF2B5EF4-FFF2-40B4-BE49-F238E27FC236}">
                <a16:creationId xmlns:a16="http://schemas.microsoft.com/office/drawing/2014/main" id="{9206A393-1D47-7597-3F26-4FAD85158C5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66900" y="1736861"/>
            <a:ext cx="8458200" cy="3384277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US" altLang="en-US" sz="2000" dirty="0">
                <a:solidFill>
                  <a:prstClr val="white"/>
                </a:solidFill>
                <a:ea typeface="+mj-ea"/>
                <a:cs typeface="+mj-cs"/>
              </a:rPr>
              <a:t>Verse 4</a:t>
            </a:r>
            <a:endParaRPr lang="en-AU" altLang="en-US" sz="2000" dirty="0">
              <a:cs typeface="Tahoma" panose="020B0604030504040204" pitchFamily="34" charset="0"/>
            </a:endParaRP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ahoma" panose="020B0604030504040204" pitchFamily="34" charset="0"/>
              </a:rPr>
              <a:t>I'm thine, O </a:t>
            </a:r>
            <a:r>
              <a:rPr lang="en-AU" altLang="en-US" sz="4000" dirty="0" err="1">
                <a:cs typeface="Tahoma" panose="020B0604030504040204" pitchFamily="34" charset="0"/>
              </a:rPr>
              <a:t>blessèd</a:t>
            </a:r>
            <a:r>
              <a:rPr lang="en-AU" altLang="en-US" sz="4000" dirty="0">
                <a:cs typeface="Tahoma" panose="020B0604030504040204" pitchFamily="34" charset="0"/>
              </a:rPr>
              <a:t> Jesus,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ahoma" panose="020B0604030504040204" pitchFamily="34" charset="0"/>
              </a:rPr>
              <a:t>Washed by thy precious blood;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ahoma" panose="020B0604030504040204" pitchFamily="34" charset="0"/>
              </a:rPr>
              <a:t>Now seal me by thy Spirit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ahoma" panose="020B0604030504040204" pitchFamily="34" charset="0"/>
              </a:rPr>
              <a:t>A sacrifice to God.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A4E74B76-5AC8-DE28-F74F-80CB303F5D2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05000" y="1705769"/>
            <a:ext cx="8382000" cy="3446462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000" dirty="0">
                <a:cs typeface="Tahoma" panose="020B0604030504040204" pitchFamily="34" charset="0"/>
              </a:rPr>
              <a:t>Chorus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ahoma" panose="020B0604030504040204" pitchFamily="34" charset="0"/>
              </a:rPr>
              <a:t>My all is on the altar,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ahoma" panose="020B0604030504040204" pitchFamily="34" charset="0"/>
              </a:rPr>
              <a:t>I'm waiting for the fire;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ahoma" panose="020B0604030504040204" pitchFamily="34" charset="0"/>
              </a:rPr>
              <a:t>Waiting, waiting, waiting,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ahoma" panose="020B0604030504040204" pitchFamily="34" charset="0"/>
              </a:rPr>
              <a:t>I'm waiting for the fire.</a:t>
            </a:r>
          </a:p>
          <a:p>
            <a:pPr algn="ctr"/>
            <a:endParaRPr lang="en-US" altLang="en-US" dirty="0"/>
          </a:p>
        </p:txBody>
      </p:sp>
      <p:sp>
        <p:nvSpPr>
          <p:cNvPr id="2" name="TextBox 8">
            <a:extLst>
              <a:ext uri="{FF2B5EF4-FFF2-40B4-BE49-F238E27FC236}">
                <a16:creationId xmlns:a16="http://schemas.microsoft.com/office/drawing/2014/main" id="{D3A73178-0A85-68B6-86A2-8A71F962C7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352" y="5949280"/>
            <a:ext cx="35290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200" dirty="0"/>
              <a:t>My body, soul and spirit	</a:t>
            </a:r>
          </a:p>
          <a:p>
            <a:pPr eaLnBrk="1" hangingPunct="1"/>
            <a:r>
              <a:rPr lang="en-US" altLang="en-US" sz="1200" dirty="0"/>
              <a:t>Mary </a:t>
            </a:r>
            <a:r>
              <a:rPr lang="en-US" altLang="en-US" sz="1200" dirty="0" err="1"/>
              <a:t>Dagworth</a:t>
            </a:r>
            <a:r>
              <a:rPr lang="en-US" altLang="en-US" sz="1200" dirty="0"/>
              <a:t> James (1810-1883) (verses)</a:t>
            </a:r>
          </a:p>
          <a:p>
            <a:pPr eaLnBrk="1" hangingPunct="1"/>
            <a:r>
              <a:rPr lang="en-US" altLang="en-US" sz="1200" dirty="0"/>
              <a:t>© The General of The Salvation Army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</TotalTime>
  <Words>232</Words>
  <Application>Microsoft Office PowerPoint</Application>
  <PresentationFormat>Widescreen</PresentationFormat>
  <Paragraphs>43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Calibri</vt:lpstr>
      <vt:lpstr>Arial</vt:lpstr>
      <vt:lpstr>Calibri Light</vt:lpstr>
      <vt:lpstr>Tahoma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Song 511 – verse 1</dc:title>
  <dc:creator>Perth Fortress</dc:creator>
  <cp:lastModifiedBy>Narelle Wheaton</cp:lastModifiedBy>
  <cp:revision>9</cp:revision>
  <dcterms:created xsi:type="dcterms:W3CDTF">2000-09-21T05:38:06Z</dcterms:created>
  <dcterms:modified xsi:type="dcterms:W3CDTF">2023-07-27T04:16:50Z</dcterms:modified>
</cp:coreProperties>
</file>